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59" r:id="rId5"/>
    <p:sldId id="299" r:id="rId6"/>
    <p:sldId id="260" r:id="rId7"/>
    <p:sldId id="283" r:id="rId8"/>
    <p:sldId id="284" r:id="rId9"/>
    <p:sldId id="285" r:id="rId10"/>
    <p:sldId id="302" r:id="rId11"/>
    <p:sldId id="281" r:id="rId12"/>
    <p:sldId id="288" r:id="rId13"/>
    <p:sldId id="287" r:id="rId14"/>
    <p:sldId id="267" r:id="rId15"/>
    <p:sldId id="268" r:id="rId16"/>
    <p:sldId id="269" r:id="rId17"/>
    <p:sldId id="289" r:id="rId18"/>
    <p:sldId id="290" r:id="rId19"/>
    <p:sldId id="270" r:id="rId20"/>
    <p:sldId id="292" r:id="rId21"/>
    <p:sldId id="271" r:id="rId22"/>
    <p:sldId id="291" r:id="rId23"/>
    <p:sldId id="272" r:id="rId24"/>
    <p:sldId id="293" r:id="rId25"/>
    <p:sldId id="273" r:id="rId26"/>
    <p:sldId id="274" r:id="rId27"/>
    <p:sldId id="303" r:id="rId28"/>
    <p:sldId id="282" r:id="rId29"/>
    <p:sldId id="301" r:id="rId30"/>
    <p:sldId id="261" r:id="rId31"/>
    <p:sldId id="300" r:id="rId32"/>
    <p:sldId id="262" r:id="rId33"/>
    <p:sldId id="263" r:id="rId34"/>
    <p:sldId id="264" r:id="rId35"/>
    <p:sldId id="265" r:id="rId36"/>
    <p:sldId id="266" r:id="rId37"/>
    <p:sldId id="295" r:id="rId38"/>
    <p:sldId id="275" r:id="rId39"/>
    <p:sldId id="279" r:id="rId40"/>
    <p:sldId id="277" r:id="rId41"/>
    <p:sldId id="278" r:id="rId42"/>
    <p:sldId id="294" r:id="rId43"/>
    <p:sldId id="280" r:id="rId44"/>
    <p:sldId id="297" r:id="rId45"/>
    <p:sldId id="298" r:id="rId4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1137" y="-7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34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18180-F4C3-4E08-BE69-F5E3867808BC}" type="datetimeFigureOut">
              <a:rPr lang="es-ES" smtClean="0"/>
              <a:pPr/>
              <a:t>12/04/2012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F9490-76F0-4160-B0D9-81888035114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910583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3C067-219F-4287-A7B0-1FBB3F8E8977}" type="datetimeFigureOut">
              <a:rPr lang="es-ES" smtClean="0"/>
              <a:pPr/>
              <a:t>12/04/2012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891B2-1DC3-47B5-9122-EC3C159EB93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592832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513542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66486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66486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66486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66486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060591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768592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34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39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5794653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43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44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45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84908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57946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6648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6648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66486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891B2-1DC3-47B5-9122-EC3C159EB93B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6648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F1A8D-37F6-43DA-80C7-DD751C896E76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85B8F-344E-4013-8D74-E65A3EEA00AD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E720-B069-4332-BCFC-5782F57B36BB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589" y="116632"/>
            <a:ext cx="1544899" cy="1098466"/>
          </a:xfrm>
          <a:prstGeom prst="roundRect">
            <a:avLst>
              <a:gd name="adj" fmla="val 219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3" descr="C:\Users\NiLO\Desktop\bomby2.t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340"/>
            <a:ext cx="741970" cy="112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19672" y="1600200"/>
            <a:ext cx="5688632" cy="4525963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C7DE-E864-4BAB-8CDA-B41B1D8B72A5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9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048672" cy="1143000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cxnSp>
        <p:nvCxnSpPr>
          <p:cNvPr id="11" name="10 Conector recto"/>
          <p:cNvCxnSpPr/>
          <p:nvPr userDrawn="1"/>
        </p:nvCxnSpPr>
        <p:spPr>
          <a:xfrm>
            <a:off x="1331640" y="692696"/>
            <a:ext cx="59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630D-3689-4623-908B-016F1942227F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54E9-26D7-41A0-8CE0-AF56F929C69F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A60F3-6B62-4A6D-9070-80F340686827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DA98-07D4-469A-BA82-2B08788D7AB2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8E1D-5728-4A54-BBFC-C219AF321338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535A-2FC2-48F8-AD4F-27423AF13EA8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6323AF27-17B0-402A-B1E1-D2AFCD244CC6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Forma libre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1475656" y="274638"/>
            <a:ext cx="6336704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1547664" y="1600200"/>
            <a:ext cx="6264696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dirty="0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dirty="0" smtClean="0"/>
              <a:t>Segundo nivel</a:t>
            </a:r>
          </a:p>
          <a:p>
            <a:pPr lvl="2" eaLnBrk="1" latinLnBrk="0" hangingPunct="1"/>
            <a:r>
              <a:rPr kumimoji="0" lang="es-ES" dirty="0" smtClean="0"/>
              <a:t>Tercer nivel</a:t>
            </a:r>
          </a:p>
          <a:p>
            <a:pPr lvl="3" eaLnBrk="1" latinLnBrk="0" hangingPunct="1"/>
            <a:r>
              <a:rPr kumimoji="0" lang="es-ES" dirty="0" smtClean="0"/>
              <a:t>Cuarto nivel</a:t>
            </a:r>
          </a:p>
          <a:p>
            <a:pPr lvl="4" eaLnBrk="1" latinLnBrk="0" hangingPunct="1"/>
            <a:r>
              <a:rPr kumimoji="0" lang="es-ES" dirty="0" smtClean="0"/>
              <a:t>Quinto nivel</a:t>
            </a:r>
            <a:endParaRPr kumimoji="0" lang="en-US" dirty="0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C6EE4B6-4A23-4C4F-906A-5DD8C35D0723}" type="datetime1">
              <a:rPr lang="es-ES" smtClean="0"/>
              <a:pPr/>
              <a:t>12/04/2012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9716DE7A-DCE9-45DF-968B-14784EA8160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293094"/>
            <a:ext cx="2712931" cy="2038039"/>
          </a:xfrm>
          <a:prstGeom prst="roundRect">
            <a:avLst>
              <a:gd name="adj" fmla="val 12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</a:t>
            </a:fld>
            <a:endParaRPr lang="es-ES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289181"/>
            <a:ext cx="4320480" cy="2039727"/>
          </a:xfrm>
          <a:prstGeom prst="roundRect">
            <a:avLst>
              <a:gd name="adj" fmla="val 12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C:\Users\NiLO\Desktop\bomby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0654"/>
            <a:ext cx="1788513" cy="2702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LO\Desktop\eue3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5" y="268528"/>
            <a:ext cx="5630342" cy="2527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051720" y="3068960"/>
            <a:ext cx="53783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EUROBOT 2012</a:t>
            </a:r>
            <a:endParaRPr lang="es-E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31146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91880" y="546944"/>
            <a:ext cx="3384376" cy="720080"/>
          </a:xfrm>
        </p:spPr>
        <p:txBody>
          <a:bodyPr/>
          <a:lstStyle/>
          <a:p>
            <a:pPr marL="36576" indent="0">
              <a:buNone/>
            </a:pPr>
            <a:endParaRPr lang="es-ES_tradnl" dirty="0" smtClean="0"/>
          </a:p>
          <a:p>
            <a:pPr marL="36576" indent="0"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</a:t>
            </a:r>
          </a:p>
          <a:p>
            <a:r>
              <a:rPr lang="es-ES_tradnl" sz="2500" dirty="0" smtClean="0"/>
              <a:t>Demo prototipos</a:t>
            </a:r>
            <a:endParaRPr lang="es-ES" sz="25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4810" y="857232"/>
            <a:ext cx="3357735" cy="5073233"/>
          </a:xfrm>
          <a:prstGeom prst="rect">
            <a:avLst/>
          </a:prstGeom>
        </p:spPr>
      </p:pic>
      <p:sp>
        <p:nvSpPr>
          <p:cNvPr id="7" name="6 Llamada rectangular redondeada"/>
          <p:cNvSpPr/>
          <p:nvPr/>
        </p:nvSpPr>
        <p:spPr>
          <a:xfrm>
            <a:off x="571472" y="1714488"/>
            <a:ext cx="3071834" cy="1928826"/>
          </a:xfrm>
          <a:prstGeom prst="wedgeRoundRectCallout">
            <a:avLst>
              <a:gd name="adj1" fmla="val 101615"/>
              <a:gd name="adj2" fmla="val 868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200" dirty="0" err="1" smtClean="0"/>
              <a:t>mmm</a:t>
            </a:r>
            <a:r>
              <a:rPr lang="es-ES_tradnl" sz="3200" dirty="0" smtClean="0"/>
              <a:t>…. quizá con una </a:t>
            </a:r>
            <a:r>
              <a:rPr lang="es-ES_tradnl" sz="3200" dirty="0" err="1" smtClean="0"/>
              <a:t>turbinaaa</a:t>
            </a:r>
            <a:r>
              <a:rPr lang="es-ES_tradnl" sz="3200" dirty="0" smtClean="0"/>
              <a:t>…</a:t>
            </a:r>
            <a:endParaRPr lang="es-ES_tradnl" sz="3200" dirty="0"/>
          </a:p>
        </p:txBody>
      </p:sp>
    </p:spTree>
    <p:extLst>
      <p:ext uri="{BB962C8B-B14F-4D97-AF65-F5344CB8AC3E}">
        <p14:creationId xmlns="" xmlns:p14="http://schemas.microsoft.com/office/powerpoint/2010/main" val="1274786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526" y="1700808"/>
            <a:ext cx="8383938" cy="396790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</a:t>
            </a:r>
          </a:p>
          <a:p>
            <a:r>
              <a:rPr lang="es-ES_tradnl" sz="2500" dirty="0" smtClean="0"/>
              <a:t>Robot principal</a:t>
            </a:r>
          </a:p>
        </p:txBody>
      </p:sp>
    </p:spTree>
    <p:extLst>
      <p:ext uri="{BB962C8B-B14F-4D97-AF65-F5344CB8AC3E}">
        <p14:creationId xmlns="" xmlns:p14="http://schemas.microsoft.com/office/powerpoint/2010/main" val="1403152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3744416" cy="428721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09" y="1700808"/>
            <a:ext cx="4527243" cy="428721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</a:t>
            </a:r>
          </a:p>
          <a:p>
            <a:r>
              <a:rPr lang="es-ES_tradnl" sz="2500" dirty="0" smtClean="0"/>
              <a:t>Robot principal</a:t>
            </a:r>
          </a:p>
        </p:txBody>
      </p:sp>
    </p:spTree>
    <p:extLst>
      <p:ext uri="{BB962C8B-B14F-4D97-AF65-F5344CB8AC3E}">
        <p14:creationId xmlns="" xmlns:p14="http://schemas.microsoft.com/office/powerpoint/2010/main" val="2758050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412776"/>
            <a:ext cx="3781444" cy="504192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80" y="1412776"/>
            <a:ext cx="3781444" cy="504192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</a:t>
            </a:r>
          </a:p>
          <a:p>
            <a:r>
              <a:rPr lang="es-ES_tradnl" sz="2500" dirty="0" smtClean="0"/>
              <a:t>Robot principal</a:t>
            </a:r>
          </a:p>
        </p:txBody>
      </p:sp>
    </p:spTree>
    <p:extLst>
      <p:ext uri="{BB962C8B-B14F-4D97-AF65-F5344CB8AC3E}">
        <p14:creationId xmlns="" xmlns:p14="http://schemas.microsoft.com/office/powerpoint/2010/main" val="19381487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Bloque motor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3898687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Bloque motor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1757522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Bloque motor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3957721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8520665" cy="4032448"/>
          </a:xfrm>
          <a:prstGeom prst="roundRect">
            <a:avLst>
              <a:gd name="adj" fmla="val 13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Extracción de elementos: Turbinas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4238340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844824"/>
            <a:ext cx="8520663" cy="403244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Extracción de elementos: Turbinas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639735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Extracción de elementos: Turbinas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2524087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59632" y="-27384"/>
            <a:ext cx="5904656" cy="1143000"/>
          </a:xfrm>
        </p:spPr>
        <p:txBody>
          <a:bodyPr>
            <a:normAutofit/>
          </a:bodyPr>
          <a:lstStyle/>
          <a:p>
            <a:r>
              <a:rPr lang="es-ES_tradnl" sz="2400" b="1" dirty="0" smtClean="0"/>
              <a:t>ÍNDICE</a:t>
            </a:r>
            <a:endParaRPr lang="es-ES" sz="2400" b="1" dirty="0"/>
          </a:p>
        </p:txBody>
      </p:sp>
      <p:sp>
        <p:nvSpPr>
          <p:cNvPr id="11" name="10 Marcador de contenido"/>
          <p:cNvSpPr>
            <a:spLocks noGrp="1"/>
          </p:cNvSpPr>
          <p:nvPr>
            <p:ph idx="1"/>
          </p:nvPr>
        </p:nvSpPr>
        <p:spPr>
          <a:xfrm>
            <a:off x="1619672" y="1207293"/>
            <a:ext cx="5688632" cy="4525963"/>
          </a:xfrm>
        </p:spPr>
        <p:txBody>
          <a:bodyPr>
            <a:normAutofit/>
          </a:bodyPr>
          <a:lstStyle/>
          <a:p>
            <a:r>
              <a:rPr lang="es-ES_tradnl" sz="2400" dirty="0" smtClean="0"/>
              <a:t>El equipo</a:t>
            </a:r>
          </a:p>
          <a:p>
            <a:r>
              <a:rPr lang="es-ES_tradnl" sz="2400" dirty="0" smtClean="0"/>
              <a:t>La prueba</a:t>
            </a:r>
          </a:p>
          <a:p>
            <a:r>
              <a:rPr lang="es-ES_tradnl" sz="2400" dirty="0" smtClean="0"/>
              <a:t>Robots</a:t>
            </a:r>
          </a:p>
          <a:p>
            <a:pPr lvl="1">
              <a:buFont typeface="Wingdings" pitchFamily="2" charset="2"/>
              <a:buChar char="§"/>
            </a:pPr>
            <a:r>
              <a:rPr lang="es-ES_tradnl" sz="2400" dirty="0" smtClean="0"/>
              <a:t>Robot principal</a:t>
            </a:r>
          </a:p>
          <a:p>
            <a:pPr lvl="1">
              <a:buFont typeface="Wingdings" pitchFamily="2" charset="2"/>
              <a:buChar char="§"/>
            </a:pPr>
            <a:r>
              <a:rPr lang="es-ES_tradnl" sz="2400" dirty="0" smtClean="0"/>
              <a:t>Robot secundario</a:t>
            </a:r>
          </a:p>
          <a:p>
            <a:r>
              <a:rPr lang="es-ES_tradnl" sz="2400" dirty="0" smtClean="0"/>
              <a:t>Demostración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112636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7" y="1844824"/>
            <a:ext cx="8520306" cy="4032448"/>
          </a:xfrm>
          <a:prstGeom prst="roundRect">
            <a:avLst>
              <a:gd name="adj" fmla="val 13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Extracción de elementos: “</a:t>
            </a:r>
            <a:r>
              <a:rPr lang="es-ES_tradnl" sz="2500" dirty="0" err="1" smtClean="0"/>
              <a:t>Fingers</a:t>
            </a:r>
            <a:r>
              <a:rPr lang="es-ES_tradnl" sz="2500" dirty="0" smtClean="0"/>
              <a:t>”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4183628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3631903" cy="484253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03" y="1700808"/>
            <a:ext cx="3631904" cy="4842538"/>
          </a:xfrm>
          <a:prstGeom prst="roundRect">
            <a:avLst>
              <a:gd name="adj" fmla="val 1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Extracción de elementos: “</a:t>
            </a:r>
            <a:r>
              <a:rPr lang="es-ES_tradnl" sz="2500" dirty="0" err="1" smtClean="0"/>
              <a:t>Fingers</a:t>
            </a:r>
            <a:r>
              <a:rPr lang="es-ES_tradnl" sz="2500" dirty="0" smtClean="0"/>
              <a:t>”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24341445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7" y="1844824"/>
            <a:ext cx="8520306" cy="403244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Extracción de elementos: Brazos laterales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12957940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04797"/>
            <a:ext cx="3703911" cy="493854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03" y="1604798"/>
            <a:ext cx="3703910" cy="493854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Extracción de elementos: Brazos laterales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2496084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7" y="1844824"/>
            <a:ext cx="8520306" cy="403244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Depósito de elementos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33835123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04797"/>
            <a:ext cx="3703910" cy="493854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75" y="1604797"/>
            <a:ext cx="3712913" cy="495055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Depósito de elementos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3609196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Depósito de elementos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1363084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ROBOTS: Robot principal</a:t>
            </a:r>
          </a:p>
          <a:p>
            <a:r>
              <a:rPr lang="es-ES_tradnl" sz="2500" dirty="0" smtClean="0"/>
              <a:t>Simulación mecánica </a:t>
            </a:r>
            <a:endParaRPr lang="es-ES" sz="2500" dirty="0" smtClean="0"/>
          </a:p>
          <a:p>
            <a:endParaRPr lang="es-ES_tradnl" sz="2500" dirty="0" smtClean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4810" y="857232"/>
            <a:ext cx="3357735" cy="5073233"/>
          </a:xfrm>
          <a:prstGeom prst="rect">
            <a:avLst/>
          </a:prstGeom>
        </p:spPr>
      </p:pic>
      <p:sp>
        <p:nvSpPr>
          <p:cNvPr id="5" name="4 Llamada rectangular redondeada"/>
          <p:cNvSpPr/>
          <p:nvPr/>
        </p:nvSpPr>
        <p:spPr>
          <a:xfrm>
            <a:off x="571472" y="1714488"/>
            <a:ext cx="3071834" cy="1928826"/>
          </a:xfrm>
          <a:prstGeom prst="wedgeRoundRectCallout">
            <a:avLst>
              <a:gd name="adj1" fmla="val 101615"/>
              <a:gd name="adj2" fmla="val 868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800" dirty="0" smtClean="0"/>
              <a:t>¿Pero, en el almacén </a:t>
            </a:r>
            <a:r>
              <a:rPr lang="es-ES_tradnl" sz="2800" dirty="0" smtClean="0"/>
              <a:t>cabrá </a:t>
            </a:r>
            <a:r>
              <a:rPr lang="es-ES_tradnl" sz="2800" dirty="0" smtClean="0"/>
              <a:t>todo…?</a:t>
            </a:r>
            <a:endParaRPr lang="es-ES_tradnl" sz="2800" dirty="0"/>
          </a:p>
        </p:txBody>
      </p:sp>
    </p:spTree>
    <p:extLst>
      <p:ext uri="{BB962C8B-B14F-4D97-AF65-F5344CB8AC3E}">
        <p14:creationId xmlns="" xmlns:p14="http://schemas.microsoft.com/office/powerpoint/2010/main" val="677791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Baliza</a:t>
            </a:r>
            <a:endParaRPr lang="es-ES" sz="2500" dirty="0"/>
          </a:p>
          <a:p>
            <a:endParaRPr lang="es-ES_tradnl" sz="2500" dirty="0" smtClean="0"/>
          </a:p>
        </p:txBody>
      </p:sp>
      <p:pic>
        <p:nvPicPr>
          <p:cNvPr id="1026" name="Picture 2" descr="Y:\presentacion_2012\DSCN985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1357298"/>
            <a:ext cx="6143636" cy="46077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47922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</a:t>
            </a:r>
          </a:p>
          <a:p>
            <a:r>
              <a:rPr lang="es-ES_tradnl" sz="2500" dirty="0" smtClean="0"/>
              <a:t>Demostración mecánica </a:t>
            </a:r>
            <a:endParaRPr lang="es-ES" sz="2500" dirty="0" smtClean="0"/>
          </a:p>
          <a:p>
            <a:endParaRPr lang="es-ES_tradnl" sz="2500" dirty="0" smtClean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4810" y="857232"/>
            <a:ext cx="3357735" cy="5073233"/>
          </a:xfrm>
          <a:prstGeom prst="rect">
            <a:avLst/>
          </a:prstGeom>
        </p:spPr>
      </p:pic>
      <p:sp>
        <p:nvSpPr>
          <p:cNvPr id="5" name="4 Llamada rectangular redondeada"/>
          <p:cNvSpPr/>
          <p:nvPr/>
        </p:nvSpPr>
        <p:spPr>
          <a:xfrm>
            <a:off x="571472" y="1714488"/>
            <a:ext cx="3071834" cy="1928826"/>
          </a:xfrm>
          <a:prstGeom prst="wedgeRoundRectCallout">
            <a:avLst>
              <a:gd name="adj1" fmla="val 101615"/>
              <a:gd name="adj2" fmla="val 868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000" dirty="0" smtClean="0"/>
              <a:t>Este robot parece el inspector </a:t>
            </a:r>
            <a:r>
              <a:rPr lang="es-ES_tradnl" sz="2000" dirty="0" err="1" smtClean="0"/>
              <a:t>Gadget</a:t>
            </a:r>
            <a:r>
              <a:rPr lang="es-ES_tradnl" sz="2000" dirty="0" smtClean="0"/>
              <a:t>!!</a:t>
            </a:r>
          </a:p>
          <a:p>
            <a:pPr algn="ctr"/>
            <a:r>
              <a:rPr lang="es-ES_tradnl" sz="2000" dirty="0" smtClean="0"/>
              <a:t>….</a:t>
            </a:r>
          </a:p>
          <a:p>
            <a:pPr algn="ctr"/>
            <a:r>
              <a:rPr lang="es-ES_tradnl" sz="2000" dirty="0" smtClean="0"/>
              <a:t>A ver que tal funcionan esos </a:t>
            </a:r>
            <a:r>
              <a:rPr lang="es-ES_tradnl" sz="2000" dirty="0" err="1" smtClean="0"/>
              <a:t>mechanismos</a:t>
            </a:r>
            <a:r>
              <a:rPr lang="es-ES_tradnl" sz="2000" dirty="0" smtClean="0"/>
              <a:t>!!</a:t>
            </a:r>
            <a:endParaRPr lang="es-ES_tradnl" sz="2000" dirty="0"/>
          </a:p>
        </p:txBody>
      </p:sp>
    </p:spTree>
    <p:extLst>
      <p:ext uri="{BB962C8B-B14F-4D97-AF65-F5344CB8AC3E}">
        <p14:creationId xmlns="" xmlns:p14="http://schemas.microsoft.com/office/powerpoint/2010/main" val="677791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59632" y="332656"/>
            <a:ext cx="5904656" cy="1143000"/>
          </a:xfrm>
        </p:spPr>
        <p:txBody>
          <a:bodyPr>
            <a:normAutofit fontScale="90000"/>
          </a:bodyPr>
          <a:lstStyle/>
          <a:p>
            <a:r>
              <a:rPr lang="es-ES_tradnl" sz="2400" b="1" dirty="0" smtClean="0"/>
              <a:t>EL EQUIPO</a:t>
            </a:r>
            <a:br>
              <a:rPr lang="es-ES_tradnl" sz="2400" b="1" dirty="0" smtClean="0"/>
            </a:br>
            <a:r>
              <a:rPr lang="es-ES_tradnl" sz="2400" dirty="0"/>
              <a:t>Integrantes</a:t>
            </a:r>
            <a:r>
              <a:rPr lang="es-ES" sz="2400" dirty="0"/>
              <a:t/>
            </a:r>
            <a:br>
              <a:rPr lang="es-ES" sz="2400" dirty="0"/>
            </a:br>
            <a:endParaRPr lang="es-ES" sz="24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19672" y="1207293"/>
            <a:ext cx="5688632" cy="4525963"/>
          </a:xfrm>
        </p:spPr>
        <p:txBody>
          <a:bodyPr>
            <a:normAutofit/>
          </a:bodyPr>
          <a:lstStyle/>
          <a:p>
            <a:r>
              <a:rPr lang="es-ES_tradnl" sz="2400" dirty="0" smtClean="0"/>
              <a:t>Javier </a:t>
            </a:r>
            <a:r>
              <a:rPr lang="es-ES_tradnl" sz="2400" dirty="0" err="1" smtClean="0"/>
              <a:t>Baliñas</a:t>
            </a:r>
            <a:endParaRPr lang="es-ES_tradnl" sz="2400" dirty="0" smtClean="0"/>
          </a:p>
          <a:p>
            <a:pPr lvl="1"/>
            <a:r>
              <a:rPr lang="es-ES_tradnl" sz="2400" dirty="0" smtClean="0"/>
              <a:t>I.T.T. </a:t>
            </a:r>
            <a:r>
              <a:rPr lang="es-ES_tradnl" sz="2400" dirty="0"/>
              <a:t>Sistemas electrónicos</a:t>
            </a:r>
          </a:p>
          <a:p>
            <a:pPr lvl="1"/>
            <a:r>
              <a:rPr lang="es-ES_tradnl" sz="2400" dirty="0"/>
              <a:t>Ingeniería </a:t>
            </a:r>
            <a:r>
              <a:rPr lang="es-ES_tradnl" sz="2400" dirty="0" smtClean="0"/>
              <a:t>Electrónica</a:t>
            </a:r>
          </a:p>
          <a:p>
            <a:r>
              <a:rPr lang="es-ES_tradnl" sz="2400" dirty="0" smtClean="0"/>
              <a:t>Diego Salazar</a:t>
            </a:r>
          </a:p>
          <a:p>
            <a:pPr lvl="1"/>
            <a:r>
              <a:rPr lang="es-ES_tradnl" sz="2400" dirty="0" smtClean="0"/>
              <a:t>I.T. Electrónica Industrial</a:t>
            </a:r>
          </a:p>
          <a:p>
            <a:r>
              <a:rPr lang="es-ES_tradnl" sz="2400" dirty="0" smtClean="0"/>
              <a:t>Nilo Masías</a:t>
            </a:r>
          </a:p>
          <a:p>
            <a:pPr lvl="1"/>
            <a:r>
              <a:rPr lang="es-ES_tradnl" sz="2400" dirty="0" smtClean="0"/>
              <a:t>I.T.T. </a:t>
            </a:r>
            <a:r>
              <a:rPr lang="es-ES_tradnl" sz="2400" dirty="0"/>
              <a:t>Sistemas </a:t>
            </a:r>
            <a:r>
              <a:rPr lang="es-ES_tradnl" sz="2400" dirty="0" smtClean="0"/>
              <a:t>electrónicos</a:t>
            </a:r>
          </a:p>
          <a:p>
            <a:r>
              <a:rPr lang="es-ES_tradnl" sz="2400" dirty="0" smtClean="0"/>
              <a:t>Silvia </a:t>
            </a:r>
            <a:r>
              <a:rPr lang="es-ES_tradnl" sz="2400" dirty="0" err="1" smtClean="0"/>
              <a:t>Santano</a:t>
            </a:r>
            <a:endParaRPr lang="es-ES_tradnl" sz="2400" dirty="0" smtClean="0"/>
          </a:p>
          <a:p>
            <a:pPr lvl="1"/>
            <a:r>
              <a:rPr lang="es-ES_tradnl" sz="2400" dirty="0" smtClean="0"/>
              <a:t>I.T.T. Telemática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285495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endParaRPr lang="es-ES_tradnl" sz="2500" dirty="0" smtClean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87624" y="620688"/>
            <a:ext cx="6315472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es-ES_tradnl" sz="2400" dirty="0" smtClean="0">
                <a:latin typeface="+mj-lt"/>
              </a:rPr>
              <a:t>Electrónica: diagrama de bloques</a:t>
            </a:r>
            <a:endParaRPr lang="es-ES" sz="2400" dirty="0">
              <a:latin typeface="+mj-lt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30</a:t>
            </a:fld>
            <a:endParaRPr lang="es-ES"/>
          </a:p>
        </p:txBody>
      </p:sp>
      <p:pic>
        <p:nvPicPr>
          <p:cNvPr id="3074" name="Picture 2" descr="Y:\presentacion_2012\eca_diagram_bloques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357298"/>
            <a:ext cx="5707487" cy="4990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7633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endParaRPr lang="es-ES_tradnl" sz="2500" dirty="0" smtClean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87624" y="620688"/>
            <a:ext cx="6315472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es-ES_tradnl" sz="2400" dirty="0" smtClean="0">
                <a:latin typeface="+mj-lt"/>
              </a:rPr>
              <a:t>Electrónica</a:t>
            </a:r>
            <a:r>
              <a:rPr lang="es-ES_tradnl" sz="2400" dirty="0">
                <a:latin typeface="+mj-lt"/>
              </a:rPr>
              <a:t>: </a:t>
            </a:r>
            <a:r>
              <a:rPr lang="es-ES_tradnl" sz="2400" dirty="0" err="1" smtClean="0">
                <a:latin typeface="+mj-lt"/>
              </a:rPr>
              <a:t>Mainboard</a:t>
            </a:r>
            <a:endParaRPr lang="es-ES" sz="2400" dirty="0">
              <a:latin typeface="+mj-lt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027633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endParaRPr lang="es-ES_tradnl" sz="2500" dirty="0" smtClean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87624" y="620688"/>
            <a:ext cx="6819528" cy="4525963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es-ES_tradnl" sz="2400" dirty="0" smtClean="0">
                <a:latin typeface="+mj-lt"/>
              </a:rPr>
              <a:t>Electrónica: Tarjeta de potencia</a:t>
            </a:r>
            <a:endParaRPr lang="es-ES" sz="2400" dirty="0">
              <a:latin typeface="+mj-lt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130021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endParaRPr lang="es-ES_tradnl" sz="2500" dirty="0" smtClean="0"/>
          </a:p>
        </p:txBody>
      </p:sp>
      <p:sp>
        <p:nvSpPr>
          <p:cNvPr id="10" name="2 Marcador de contenido"/>
          <p:cNvSpPr txBox="1">
            <a:spLocks/>
          </p:cNvSpPr>
          <p:nvPr/>
        </p:nvSpPr>
        <p:spPr>
          <a:xfrm>
            <a:off x="1187624" y="620688"/>
            <a:ext cx="6315472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None/>
            </a:pPr>
            <a:r>
              <a:rPr lang="es-ES_tradnl" sz="2400" dirty="0" smtClean="0">
                <a:latin typeface="+mj-lt"/>
              </a:rPr>
              <a:t>Electrónica: </a:t>
            </a:r>
            <a:r>
              <a:rPr lang="es-ES_tradnl" sz="2400" dirty="0" err="1">
                <a:latin typeface="+mj-lt"/>
              </a:rPr>
              <a:t>Sensorboard</a:t>
            </a:r>
            <a:endParaRPr lang="es-ES" sz="24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9939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/>
              <a:t>Electrónica: </a:t>
            </a:r>
            <a:r>
              <a:rPr lang="es-ES_tradnl" sz="2500" dirty="0" err="1"/>
              <a:t>Switchboard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2998534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/>
              <a:t>Electrónica: </a:t>
            </a:r>
            <a:r>
              <a:rPr lang="es-ES_tradnl" sz="2500" dirty="0" smtClean="0"/>
              <a:t>Montaje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912887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8789"/>
            <a:ext cx="6840760" cy="513057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/>
              <a:t>Electrónica: </a:t>
            </a:r>
            <a:r>
              <a:rPr lang="es-ES_tradnl" sz="2500" dirty="0" smtClean="0"/>
              <a:t>Montaje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3589643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principal</a:t>
            </a:r>
          </a:p>
          <a:p>
            <a:r>
              <a:rPr lang="es-ES_tradnl" sz="2500" dirty="0" smtClean="0"/>
              <a:t>Software: evitación de </a:t>
            </a:r>
            <a:r>
              <a:rPr lang="es-ES_tradnl" sz="2500" dirty="0" err="1" smtClean="0"/>
              <a:t>obstaculos</a:t>
            </a:r>
            <a:endParaRPr lang="es-ES" sz="2500" dirty="0"/>
          </a:p>
          <a:p>
            <a:endParaRPr lang="es-ES_tradnl" sz="2500" dirty="0" smtClean="0"/>
          </a:p>
        </p:txBody>
      </p:sp>
      <p:pic>
        <p:nvPicPr>
          <p:cNvPr id="2050" name="Picture 2" descr="Y:\presentacion_2012\random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932" y="1428736"/>
            <a:ext cx="6667546" cy="5000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97091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556792"/>
            <a:ext cx="8007569" cy="3849561"/>
          </a:xfrm>
          <a:prstGeom prst="roundRect">
            <a:avLst>
              <a:gd name="adj" fmla="val 13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</a:t>
            </a:r>
          </a:p>
          <a:p>
            <a:r>
              <a:rPr lang="es-ES_tradnl" sz="2500" dirty="0" smtClean="0"/>
              <a:t>Robot secundario</a:t>
            </a:r>
            <a:endParaRPr lang="es-ES" sz="2500" dirty="0" smtClean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1143412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8007565" cy="3849560"/>
          </a:xfrm>
          <a:prstGeom prst="roundRect">
            <a:avLst>
              <a:gd name="adj" fmla="val 13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secundario</a:t>
            </a:r>
          </a:p>
          <a:p>
            <a:r>
              <a:rPr lang="es-ES_tradnl" sz="2500" dirty="0" smtClean="0"/>
              <a:t>Brazo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3896184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19672" y="1207293"/>
            <a:ext cx="5688632" cy="4525963"/>
          </a:xfrm>
        </p:spPr>
        <p:txBody>
          <a:bodyPr/>
          <a:lstStyle/>
          <a:p>
            <a:r>
              <a:rPr lang="es-ES_tradnl" sz="2400" dirty="0" smtClean="0"/>
              <a:t>Conseguir la mayor cantidad de lingotes y monedas posibles.</a:t>
            </a:r>
          </a:p>
          <a:p>
            <a:r>
              <a:rPr lang="es-ES_tradnl" sz="2400" dirty="0" smtClean="0"/>
              <a:t>Conseguir el mapa del tesoro.</a:t>
            </a:r>
          </a:p>
          <a:p>
            <a:r>
              <a:rPr lang="es-ES_tradnl" sz="2400" dirty="0" smtClean="0"/>
              <a:t>Sacar el mensaje oculto dentro de las botellas.</a:t>
            </a:r>
          </a:p>
          <a:p>
            <a:pPr marL="36576" indent="0">
              <a:buNone/>
            </a:pPr>
            <a:endParaRPr lang="es-ES_tradnl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289200" y="141453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LA PRUEBA</a:t>
            </a:r>
            <a:r>
              <a:rPr lang="es-ES_tradnl" sz="2400" dirty="0"/>
              <a:t/>
            </a:r>
            <a:br>
              <a:rPr lang="es-ES_tradnl" sz="2400" dirty="0"/>
            </a:br>
            <a:r>
              <a:rPr lang="es-ES" sz="2400" b="1" dirty="0" err="1"/>
              <a:t>Treasure</a:t>
            </a:r>
            <a:r>
              <a:rPr lang="es-ES" sz="2400" b="1" dirty="0"/>
              <a:t> Island</a:t>
            </a:r>
            <a:endParaRPr lang="es-ES" sz="24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74" y="3378861"/>
            <a:ext cx="3646708" cy="315676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9335526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988840"/>
            <a:ext cx="8007567" cy="3849561"/>
          </a:xfrm>
          <a:prstGeom prst="roundRect">
            <a:avLst>
              <a:gd name="adj" fmla="val 13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secundario</a:t>
            </a:r>
          </a:p>
          <a:p>
            <a:r>
              <a:rPr lang="es-ES_tradnl" sz="2500" dirty="0" smtClean="0"/>
              <a:t>Bloque motor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845994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988840"/>
            <a:ext cx="8007567" cy="3849560"/>
          </a:xfrm>
          <a:prstGeom prst="roundRect">
            <a:avLst>
              <a:gd name="adj" fmla="val 13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41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: Robot secundario</a:t>
            </a:r>
          </a:p>
          <a:p>
            <a:r>
              <a:rPr lang="es-ES_tradnl" sz="2500" dirty="0" smtClean="0"/>
              <a:t>Electrónica</a:t>
            </a:r>
            <a:endParaRPr lang="es-ES" sz="2500" dirty="0"/>
          </a:p>
          <a:p>
            <a:endParaRPr lang="es-ES_tradnl" sz="2500" dirty="0" smtClean="0"/>
          </a:p>
        </p:txBody>
      </p:sp>
    </p:spTree>
    <p:extLst>
      <p:ext uri="{BB962C8B-B14F-4D97-AF65-F5344CB8AC3E}">
        <p14:creationId xmlns="" xmlns:p14="http://schemas.microsoft.com/office/powerpoint/2010/main" val="2027911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 </a:t>
            </a:r>
          </a:p>
          <a:p>
            <a:r>
              <a:rPr lang="es-ES_tradnl" sz="2500" dirty="0" smtClean="0"/>
              <a:t>Demostración</a:t>
            </a:r>
            <a:endParaRPr lang="es-ES" sz="2500" dirty="0"/>
          </a:p>
          <a:p>
            <a:endParaRPr lang="es-ES_tradnl" sz="2500" dirty="0" smtClean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4810" y="857232"/>
            <a:ext cx="3357735" cy="5073233"/>
          </a:xfrm>
          <a:prstGeom prst="rect">
            <a:avLst/>
          </a:prstGeom>
        </p:spPr>
      </p:pic>
      <p:sp>
        <p:nvSpPr>
          <p:cNvPr id="5" name="4 Llamada rectangular redondeada"/>
          <p:cNvSpPr/>
          <p:nvPr/>
        </p:nvSpPr>
        <p:spPr>
          <a:xfrm>
            <a:off x="571472" y="1714488"/>
            <a:ext cx="3071834" cy="1928826"/>
          </a:xfrm>
          <a:prstGeom prst="wedgeRoundRectCallout">
            <a:avLst>
              <a:gd name="adj1" fmla="val 101615"/>
              <a:gd name="adj2" fmla="val 868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200" dirty="0" smtClean="0"/>
              <a:t>Vamos en busca del tesoro!!</a:t>
            </a:r>
            <a:endParaRPr lang="es-ES_tradnl" sz="3200" dirty="0"/>
          </a:p>
        </p:txBody>
      </p:sp>
    </p:spTree>
    <p:extLst>
      <p:ext uri="{BB962C8B-B14F-4D97-AF65-F5344CB8AC3E}">
        <p14:creationId xmlns="" xmlns:p14="http://schemas.microsoft.com/office/powerpoint/2010/main" val="677791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80864" y="-27384"/>
            <a:ext cx="7467600" cy="1143000"/>
          </a:xfrm>
        </p:spPr>
        <p:txBody>
          <a:bodyPr>
            <a:normAutofit/>
          </a:bodyPr>
          <a:lstStyle/>
          <a:p>
            <a:r>
              <a:rPr lang="es-ES_tradnl" sz="2400" b="1" dirty="0" smtClean="0"/>
              <a:t>AGRADECIMIENTOS</a:t>
            </a:r>
            <a:endParaRPr lang="es-ES" sz="2400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1208856" y="980728"/>
            <a:ext cx="7467600" cy="4525963"/>
          </a:xfrm>
        </p:spPr>
        <p:txBody>
          <a:bodyPr>
            <a:normAutofit/>
          </a:bodyPr>
          <a:lstStyle/>
          <a:p>
            <a:r>
              <a:rPr lang="es-ES_tradnl" sz="2400" dirty="0" smtClean="0"/>
              <a:t>Sergio Arroyo</a:t>
            </a:r>
          </a:p>
          <a:p>
            <a:r>
              <a:rPr lang="es-ES_tradnl" sz="2400" dirty="0" smtClean="0"/>
              <a:t>Mario Ingles</a:t>
            </a:r>
          </a:p>
          <a:p>
            <a:r>
              <a:rPr lang="es-ES_tradnl" sz="2400" dirty="0" smtClean="0"/>
              <a:t>Guillermo Martínez</a:t>
            </a:r>
            <a:endParaRPr lang="es-ES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78" y="4601199"/>
            <a:ext cx="1322511" cy="198064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96" y="835144"/>
            <a:ext cx="2127104" cy="18080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1" y="4601198"/>
            <a:ext cx="5592999" cy="198064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724" y="2786058"/>
            <a:ext cx="4898176" cy="1559179"/>
          </a:xfrm>
          <a:prstGeom prst="rect">
            <a:avLst/>
          </a:prstGeom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43</a:t>
            </a:fld>
            <a:endParaRPr lang="es-ES"/>
          </a:p>
        </p:txBody>
      </p:sp>
      <p:pic>
        <p:nvPicPr>
          <p:cNvPr id="1026" name="Picture 2" descr="Y:\presentacion_2012\robotica.t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345" y="2786058"/>
            <a:ext cx="2405895" cy="1571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49962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116632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Preguntas</a:t>
            </a:r>
          </a:p>
          <a:p>
            <a:endParaRPr lang="es-ES_tradnl" sz="2500" dirty="0" smtClean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2417" y="1196752"/>
            <a:ext cx="3357735" cy="5073233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1187624" y="1124744"/>
            <a:ext cx="6768752" cy="142738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Pour">
              <a:avLst/>
            </a:prstTxWarp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s-E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??????????????</a:t>
            </a:r>
            <a:endParaRPr lang="es-E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8717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45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59632" y="332656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500" b="1" dirty="0" smtClean="0"/>
              <a:t>GRACIAS</a:t>
            </a:r>
          </a:p>
          <a:p>
            <a:endParaRPr lang="es-ES" sz="2500" dirty="0"/>
          </a:p>
          <a:p>
            <a:endParaRPr lang="es-ES_tradnl" sz="2500" dirty="0" smtClean="0"/>
          </a:p>
        </p:txBody>
      </p:sp>
      <p:sp>
        <p:nvSpPr>
          <p:cNvPr id="5" name="4 Rectángulo"/>
          <p:cNvSpPr/>
          <p:nvPr/>
        </p:nvSpPr>
        <p:spPr>
          <a:xfrm>
            <a:off x="1043608" y="2780928"/>
            <a:ext cx="7400913" cy="68988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Gracias por vuestra atención</a:t>
            </a:r>
            <a:endParaRPr lang="es-E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1483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289200" y="141453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LA PRUEBA</a:t>
            </a:r>
            <a:r>
              <a:rPr lang="es-ES_tradnl" sz="2400" dirty="0"/>
              <a:t/>
            </a:r>
            <a:br>
              <a:rPr lang="es-ES_tradnl" sz="2400" dirty="0"/>
            </a:br>
            <a:r>
              <a:rPr lang="es-ES" sz="2400" b="1" dirty="0" smtClean="0"/>
              <a:t>El campo de juego</a:t>
            </a:r>
            <a:endParaRPr lang="es-ES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60" y="1533872"/>
            <a:ext cx="6350000" cy="43434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754421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268760"/>
            <a:ext cx="6324955" cy="474371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91880" y="546944"/>
            <a:ext cx="3384376" cy="720080"/>
          </a:xfrm>
        </p:spPr>
        <p:txBody>
          <a:bodyPr/>
          <a:lstStyle/>
          <a:p>
            <a:pPr marL="36576" indent="0">
              <a:buNone/>
            </a:pPr>
            <a:endParaRPr lang="es-ES_tradnl" dirty="0" smtClean="0"/>
          </a:p>
          <a:p>
            <a:pPr marL="36576" indent="0"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</a:t>
            </a:r>
          </a:p>
          <a:p>
            <a:r>
              <a:rPr lang="es-ES_tradnl" sz="2500" dirty="0" smtClean="0"/>
              <a:t>Prototipos</a:t>
            </a:r>
            <a:endParaRPr lang="es-ES" sz="2500" dirty="0"/>
          </a:p>
        </p:txBody>
      </p:sp>
    </p:spTree>
    <p:extLst>
      <p:ext uri="{BB962C8B-B14F-4D97-AF65-F5344CB8AC3E}">
        <p14:creationId xmlns="" xmlns:p14="http://schemas.microsoft.com/office/powerpoint/2010/main" val="3604537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250758"/>
            <a:ext cx="6552728" cy="491454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91880" y="546944"/>
            <a:ext cx="3384376" cy="720080"/>
          </a:xfrm>
        </p:spPr>
        <p:txBody>
          <a:bodyPr/>
          <a:lstStyle/>
          <a:p>
            <a:pPr marL="36576" indent="0">
              <a:buNone/>
            </a:pPr>
            <a:endParaRPr lang="es-ES_tradnl" dirty="0" smtClean="0"/>
          </a:p>
          <a:p>
            <a:pPr marL="36576" indent="0"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</a:t>
            </a:r>
          </a:p>
          <a:p>
            <a:r>
              <a:rPr lang="es-ES_tradnl" sz="2500" dirty="0" smtClean="0"/>
              <a:t>Prototipos</a:t>
            </a:r>
            <a:endParaRPr lang="es-ES" sz="2500" dirty="0"/>
          </a:p>
        </p:txBody>
      </p:sp>
    </p:spTree>
    <p:extLst>
      <p:ext uri="{BB962C8B-B14F-4D97-AF65-F5344CB8AC3E}">
        <p14:creationId xmlns="" xmlns:p14="http://schemas.microsoft.com/office/powerpoint/2010/main" val="94704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1322766"/>
            <a:ext cx="6552728" cy="491454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91880" y="546944"/>
            <a:ext cx="3384376" cy="720080"/>
          </a:xfrm>
        </p:spPr>
        <p:txBody>
          <a:bodyPr/>
          <a:lstStyle/>
          <a:p>
            <a:pPr marL="36576" indent="0">
              <a:buNone/>
            </a:pPr>
            <a:endParaRPr lang="es-ES_tradnl" dirty="0" smtClean="0"/>
          </a:p>
          <a:p>
            <a:pPr marL="36576" indent="0"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</a:t>
            </a:r>
          </a:p>
          <a:p>
            <a:r>
              <a:rPr lang="es-ES_tradnl" sz="2500" dirty="0" smtClean="0"/>
              <a:t>Prototipos</a:t>
            </a:r>
            <a:endParaRPr lang="es-ES" sz="2500" dirty="0"/>
          </a:p>
        </p:txBody>
      </p:sp>
    </p:spTree>
    <p:extLst>
      <p:ext uri="{BB962C8B-B14F-4D97-AF65-F5344CB8AC3E}">
        <p14:creationId xmlns="" xmlns:p14="http://schemas.microsoft.com/office/powerpoint/2010/main" val="2600072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586" y="1340768"/>
            <a:ext cx="3760414" cy="501388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491880" y="546944"/>
            <a:ext cx="3384376" cy="720080"/>
          </a:xfrm>
        </p:spPr>
        <p:txBody>
          <a:bodyPr/>
          <a:lstStyle/>
          <a:p>
            <a:pPr marL="36576" indent="0">
              <a:buNone/>
            </a:pPr>
            <a:endParaRPr lang="es-ES_tradnl" dirty="0" smtClean="0"/>
          </a:p>
          <a:p>
            <a:pPr marL="36576" indent="0"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E7A-DCE9-45DF-968B-14784EA8160A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40768"/>
            <a:ext cx="3760414" cy="501388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1259632" y="125760"/>
            <a:ext cx="5904656" cy="1143000"/>
          </a:xfrm>
          <a:prstGeom prst="rect">
            <a:avLst/>
          </a:prstGeom>
        </p:spPr>
        <p:txBody>
          <a:bodyPr vert="horz" lIns="45720" rIns="45720" anchor="ctr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400" b="1" dirty="0" smtClean="0"/>
              <a:t>ROBOTS</a:t>
            </a:r>
          </a:p>
          <a:p>
            <a:r>
              <a:rPr lang="es-ES_tradnl" sz="2500" dirty="0" smtClean="0"/>
              <a:t>Prototipos</a:t>
            </a:r>
            <a:endParaRPr lang="es-ES" sz="2500" dirty="0"/>
          </a:p>
        </p:txBody>
      </p:sp>
    </p:spTree>
    <p:extLst>
      <p:ext uri="{BB962C8B-B14F-4D97-AF65-F5344CB8AC3E}">
        <p14:creationId xmlns="" xmlns:p14="http://schemas.microsoft.com/office/powerpoint/2010/main" val="1274786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écnico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écnico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écnic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1419</TotalTime>
  <Words>436</Words>
  <Application>Microsoft Office PowerPoint</Application>
  <PresentationFormat>Presentación en pantalla (4:3)</PresentationFormat>
  <Paragraphs>201</Paragraphs>
  <Slides>45</Slides>
  <Notes>45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6" baseType="lpstr">
      <vt:lpstr>Técnico</vt:lpstr>
      <vt:lpstr>Diapositiva 1</vt:lpstr>
      <vt:lpstr>ÍNDICE</vt:lpstr>
      <vt:lpstr>EL EQUIPO Integrantes 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AGRADECIMIENTOS</vt:lpstr>
      <vt:lpstr>Diapositiva 44</vt:lpstr>
      <vt:lpstr>Diapositiva 45</vt:lpstr>
    </vt:vector>
  </TitlesOfParts>
  <Company>LAiNER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NiLO</dc:creator>
  <cp:lastModifiedBy>-</cp:lastModifiedBy>
  <cp:revision>87</cp:revision>
  <dcterms:created xsi:type="dcterms:W3CDTF">2012-04-09T19:46:41Z</dcterms:created>
  <dcterms:modified xsi:type="dcterms:W3CDTF">2012-04-12T15:48:47Z</dcterms:modified>
</cp:coreProperties>
</file>